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1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18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8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id="4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sp>
        <p:nvSpPr>
          <p:cNvPr id="44" name="CustomShape 1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id="4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47" name="CustomShape 2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1523880" y="2060640"/>
            <a:ext cx="9142920" cy="129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pt-BR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DAH HelpDesk</a:t>
            </a:r>
            <a:endParaRPr/>
          </a:p>
        </p:txBody>
      </p:sp>
      <p:sp>
        <p:nvSpPr>
          <p:cNvPr id="85" name="CustomShape 2"/>
          <p:cNvSpPr/>
          <p:nvPr/>
        </p:nvSpPr>
        <p:spPr>
          <a:xfrm>
            <a:off x="1523880" y="472248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Arthur Lima de Souza, Douglas de Freitas e Henrique Ostermann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Definição de escopo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1103400" y="2053080"/>
            <a:ext cx="9469080" cy="419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 DAH HelpDesk é um serviço de atendimento aos funcionários que procuram por soluções, esclarecimentos sobre dúvidas e outras solicitações para problemas técnicos relacionados à 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Manutenção de hardware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acesso à rede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aplicações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dentro da empresa. Com ele é possível criar chamados solicitando o suporte e acompanha-lo tendo acesso ao status atual e previsão de correção do problema. O serviço permite também que gerentes e administradores tenham total controle dos chamados e do desempenho dos seus técnicos e operadores.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Limitações de módulo</a:t>
            </a:r>
            <a:endParaRPr/>
          </a:p>
        </p:txBody>
      </p:sp>
      <p:sp>
        <p:nvSpPr>
          <p:cNvPr id="89" name="CustomShape 2"/>
          <p:cNvSpPr/>
          <p:nvPr/>
        </p:nvSpPr>
        <p:spPr>
          <a:xfrm>
            <a:off x="1103400" y="1751400"/>
            <a:ext cx="8945640" cy="449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b="1" lang="pt-BR" sz="2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Não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faz parte do projeto: 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outras empresas que não sejam a DAH.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problemas não relacionados à manutenção de hardware, acesso à rede e aplicações.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Chat com operador em tempo real.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não relacionado à empresa, seja de funcionário ou não funcionário.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1</a:t>
            </a:r>
            <a:endParaRPr/>
          </a:p>
        </p:txBody>
      </p:sp>
      <p:sp>
        <p:nvSpPr>
          <p:cNvPr id="91" name="CustomShape 2"/>
          <p:cNvSpPr/>
          <p:nvPr/>
        </p:nvSpPr>
        <p:spPr>
          <a:xfrm>
            <a:off x="1103400" y="2053080"/>
            <a:ext cx="8593560" cy="419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Solicitação de chamado (usuário final): 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login no sistema, 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2 - Faz a solicitação de chamado informando os dados necessários. 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 usuário acompanha o andamento de seu chamado.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 Chamado é concluído e o usuário pode classificar o nível de qualidade do serviço.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92" name="Picture 2" descr=""/>
          <p:cNvPicPr/>
          <p:nvPr/>
        </p:nvPicPr>
        <p:blipFill>
          <a:blip r:embed="rId1"/>
          <a:stretch/>
        </p:blipFill>
        <p:spPr>
          <a:xfrm>
            <a:off x="9170640" y="3719880"/>
            <a:ext cx="2437200" cy="2437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2</a:t>
            </a:r>
            <a:endParaRPr/>
          </a:p>
        </p:txBody>
      </p:sp>
      <p:sp>
        <p:nvSpPr>
          <p:cNvPr id="94" name="CustomShape 2"/>
          <p:cNvSpPr/>
          <p:nvPr/>
        </p:nvSpPr>
        <p:spPr>
          <a:xfrm>
            <a:off x="950760" y="2034360"/>
            <a:ext cx="8945640" cy="419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Operador recebe chamado</a:t>
            </a:r>
            <a:r>
              <a:rPr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: 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um chamado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2- Operador recebe uma notificação a partir do painel de solicitações de chamado.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Operador envia relatório para o suporte técnico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Operador define data de previsão para a correção do problema.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5 - O Operador atualiza o status para “concluído”.</a:t>
            </a:r>
            <a:endParaRPr/>
          </a:p>
        </p:txBody>
      </p:sp>
      <p:sp>
        <p:nvSpPr>
          <p:cNvPr id="95" name="CustomShape 3"/>
          <p:cNvSpPr/>
          <p:nvPr/>
        </p:nvSpPr>
        <p:spPr>
          <a:xfrm>
            <a:off x="155520" y="-144360"/>
            <a:ext cx="1710720" cy="171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4"/>
          <p:cNvSpPr/>
          <p:nvPr/>
        </p:nvSpPr>
        <p:spPr>
          <a:xfrm>
            <a:off x="646200" y="406800"/>
            <a:ext cx="303840" cy="30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Imagem 6" descr=""/>
          <p:cNvPicPr/>
          <p:nvPr/>
        </p:nvPicPr>
        <p:blipFill>
          <a:blip r:embed="rId1"/>
          <a:stretch/>
        </p:blipFill>
        <p:spPr>
          <a:xfrm>
            <a:off x="9294120" y="3809880"/>
            <a:ext cx="2437200" cy="2437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0" y="0"/>
            <a:ext cx="12191040" cy="685692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288000" y="930240"/>
            <a:ext cx="11764800" cy="5045040"/>
          </a:xfrm>
          <a:prstGeom prst="rect">
            <a:avLst/>
          </a:prstGeom>
          <a:ln>
            <a:noFill/>
          </a:ln>
        </p:spPr>
      </p:pic>
      <p:sp>
        <p:nvSpPr>
          <p:cNvPr id="100" name="CustomShape 2"/>
          <p:cNvSpPr/>
          <p:nvPr/>
        </p:nvSpPr>
        <p:spPr>
          <a:xfrm>
            <a:off x="362880" y="324000"/>
            <a:ext cx="112284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pt-BR" sz="4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Modelo ER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Estimativas</a:t>
            </a:r>
            <a:endParaRPr/>
          </a:p>
        </p:txBody>
      </p:sp>
      <p:sp>
        <p:nvSpPr>
          <p:cNvPr id="102" name="CustomShape 2"/>
          <p:cNvSpPr/>
          <p:nvPr/>
        </p:nvSpPr>
        <p:spPr>
          <a:xfrm>
            <a:off x="1103400" y="1648440"/>
            <a:ext cx="8945640" cy="459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 de quantidade de telas: </a:t>
            </a:r>
            <a:r>
              <a:rPr b="1" lang="pt-BR" sz="2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8 telas</a:t>
            </a:r>
            <a:r>
              <a:rPr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Cadastro, Login, Solicitação de chamado, Consulta de solicitação de chamado, Painel de Gerência, Painel Administrativo, Menu de navegação(home page).</a:t>
            </a:r>
            <a:endParaRPr/>
          </a:p>
          <a:p>
            <a:pPr marL="343080" indent="-34200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Tempo total estimado: </a:t>
            </a:r>
            <a:r>
              <a:rPr b="1" lang="pt-BR" sz="26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51 Horas x 3 pessoas = 153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Análise e modelagem: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6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Desenvolvimento: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25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Estilização de Interface gráfica: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Testes: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742</TotalTime>
  <Application>LibreOffice/5.0.3.2$Windows_x86 LibreOffice_project/e5f16313668ac592c1bfb310f4390624e3dbfb75</Application>
  <Paragraphs>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2016-10-15T17:04:18Z</dcterms:created>
  <dc:creator>Arthur</dc:creator>
  <dc:language>pt-BR</dc:language>
  <dcterms:modified xsi:type="dcterms:W3CDTF">2016-10-17T15:37:14Z</dcterms:modified>
  <cp:revision>39</cp:revision>
  <dc:title>DAH HelpDesk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